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65" r:id="rId3"/>
  </p:sldIdLst>
  <p:sldSz cx="5400675" cy="36004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 autoAdjust="0"/>
    <p:restoredTop sz="96338" autoAdjust="0"/>
  </p:normalViewPr>
  <p:slideViewPr>
    <p:cSldViewPr snapToGrid="0">
      <p:cViewPr varScale="1">
        <p:scale>
          <a:sx n="232" d="100"/>
          <a:sy n="232" d="100"/>
        </p:scale>
        <p:origin x="14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6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71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28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3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82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93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39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6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0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32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0E3F-BA81-432B-B53E-6AFF0AB3C290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C5-5977-4D6A-AC56-DA4889F65F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39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1194629" y="1461558"/>
            <a:ext cx="1301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55"/>
              </a:lnSpc>
            </a:pPr>
            <a:endParaRPr lang="de-DE" sz="52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681470" y="3409558"/>
            <a:ext cx="130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55"/>
              </a:lnSpc>
            </a:pPr>
            <a:r>
              <a:rPr lang="de-DE" sz="5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kostenfreien Bewerbungsfotos &amp; Styling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33E019-F127-4017-92B9-E48624C3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" y="1108998"/>
            <a:ext cx="5220000" cy="2344209"/>
          </a:xfrm>
          <a:prstGeom prst="rect">
            <a:avLst/>
          </a:prstGeom>
        </p:spPr>
      </p:pic>
      <p:pic>
        <p:nvPicPr>
          <p:cNvPr id="61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4052" b="15883"/>
          <a:stretch/>
        </p:blipFill>
        <p:spPr bwMode="auto">
          <a:xfrm>
            <a:off x="97757" y="28997"/>
            <a:ext cx="522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19921" y="42608"/>
            <a:ext cx="5213604" cy="102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 vor Ort</a:t>
            </a:r>
          </a:p>
          <a:p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Jobangebote in der Region Schkeuditz </a:t>
            </a:r>
          </a:p>
          <a:p>
            <a:pPr>
              <a:lnSpc>
                <a:spcPct val="150000"/>
              </a:lnSpc>
            </a:pPr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April 2023 | 14 – 17 Uhr</a:t>
            </a:r>
          </a:p>
        </p:txBody>
      </p:sp>
    </p:spTree>
    <p:extLst>
      <p:ext uri="{BB962C8B-B14F-4D97-AF65-F5344CB8AC3E}">
        <p14:creationId xmlns:p14="http://schemas.microsoft.com/office/powerpoint/2010/main" val="232754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549" y="172042"/>
            <a:ext cx="52529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Wann?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Donnerstag,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20. April 2023 | 14 – 17 Uhr</a:t>
            </a:r>
          </a:p>
          <a:p>
            <a:endParaRPr lang="de-DE" sz="800" dirty="0">
              <a:latin typeface="Arial" pitchFamily="34" charset="0"/>
              <a:cs typeface="Arial" pitchFamily="34" charset="0"/>
            </a:endParaRPr>
          </a:p>
          <a:p>
            <a:r>
              <a:rPr lang="de-D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Wo? 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ASG Sachsen mbH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Industriestr. 34, 04435 Schkeuditz</a:t>
            </a:r>
          </a:p>
          <a:p>
            <a:endParaRPr lang="de-DE" sz="800" dirty="0">
              <a:latin typeface="Arial" pitchFamily="34" charset="0"/>
              <a:cs typeface="Arial" pitchFamily="34" charset="0"/>
            </a:endParaRPr>
          </a:p>
          <a:p>
            <a:r>
              <a:rPr lang="de-DE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20 regionale Unternehmen mit aktuellen Jobangeboten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Alles rund um Job, Beruf und Weiterbildung</a:t>
            </a:r>
          </a:p>
        </p:txBody>
      </p:sp>
      <p:pic>
        <p:nvPicPr>
          <p:cNvPr id="6" name="Grafik 5" descr="Logo Oschatz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49" y="3022435"/>
            <a:ext cx="1862021" cy="39102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3CD512D-272B-2C49-82AE-857B5C7A5462}"/>
              </a:ext>
            </a:extLst>
          </p:cNvPr>
          <p:cNvGrpSpPr/>
          <p:nvPr/>
        </p:nvGrpSpPr>
        <p:grpSpPr>
          <a:xfrm>
            <a:off x="4308002" y="661008"/>
            <a:ext cx="1044900" cy="1228224"/>
            <a:chOff x="4264202" y="704808"/>
            <a:chExt cx="1044900" cy="1228224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92A7D54-8D0F-48C7-BB54-857486705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920" y="704808"/>
              <a:ext cx="907464" cy="907464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8A94150-60E5-4487-A9E4-0689DF3FC83E}"/>
                </a:ext>
              </a:extLst>
            </p:cNvPr>
            <p:cNvSpPr txBox="1"/>
            <p:nvPr/>
          </p:nvSpPr>
          <p:spPr>
            <a:xfrm>
              <a:off x="4264202" y="1594478"/>
              <a:ext cx="104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Veranstaltungen online finden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D6D616A9-5E23-404A-B229-80E9257E4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74" y="2950007"/>
            <a:ext cx="549471" cy="5358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2E4E13-D3ED-45F7-A43D-528C4FC56C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6" y="2949747"/>
            <a:ext cx="594589" cy="5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F36A5A-3FF3-45E3-950D-3E86FEAFBB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1" y="3022434"/>
            <a:ext cx="1677445" cy="3910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689154-9A56-7D41-848B-2D39AC9CE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7" y="8041250"/>
            <a:ext cx="99665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Microsoft Macintosh PowerPoint</Application>
  <PresentationFormat>Benutzerdefiniert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</vt:vector>
  </TitlesOfParts>
  <Company>Bundesagentur für Arbeit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Lennig Eileen</dc:creator>
  <cp:lastModifiedBy>Microsoft Office User</cp:lastModifiedBy>
  <cp:revision>138</cp:revision>
  <cp:lastPrinted>2018-02-09T10:44:36Z</cp:lastPrinted>
  <dcterms:created xsi:type="dcterms:W3CDTF">2017-12-13T06:49:06Z</dcterms:created>
  <dcterms:modified xsi:type="dcterms:W3CDTF">2023-03-08T11:23:22Z</dcterms:modified>
</cp:coreProperties>
</file>