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019" autoAdjust="0"/>
  </p:normalViewPr>
  <p:slideViewPr>
    <p:cSldViewPr>
      <p:cViewPr varScale="1">
        <p:scale>
          <a:sx n="95" d="100"/>
          <a:sy n="95" d="100"/>
        </p:scale>
        <p:origin x="324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A60A5-E43D-4909-A9AB-EEB207A590E0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36997-5C38-491E-B3D9-98EFBA2D450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77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6997-5C38-491E-B3D9-98EFBA2D450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98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6AF5-6673-4C11-8394-F8647D10FB3B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20E3-EC33-4FF1-AD77-11EA70FC0B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6AF5-6673-4C11-8394-F8647D10FB3B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20E3-EC33-4FF1-AD77-11EA70FC0B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6AF5-6673-4C11-8394-F8647D10FB3B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20E3-EC33-4FF1-AD77-11EA70FC0B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6AF5-6673-4C11-8394-F8647D10FB3B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20E3-EC33-4FF1-AD77-11EA70FC0B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6AF5-6673-4C11-8394-F8647D10FB3B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20E3-EC33-4FF1-AD77-11EA70FC0B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6AF5-6673-4C11-8394-F8647D10FB3B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20E3-EC33-4FF1-AD77-11EA70FC0B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6AF5-6673-4C11-8394-F8647D10FB3B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20E3-EC33-4FF1-AD77-11EA70FC0B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6AF5-6673-4C11-8394-F8647D10FB3B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20E3-EC33-4FF1-AD77-11EA70FC0B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6AF5-6673-4C11-8394-F8647D10FB3B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20E3-EC33-4FF1-AD77-11EA70FC0B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6AF5-6673-4C11-8394-F8647D10FB3B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20E3-EC33-4FF1-AD77-11EA70FC0B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6AF5-6673-4C11-8394-F8647D10FB3B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20E3-EC33-4FF1-AD77-11EA70FC0B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46AF5-6673-4C11-8394-F8647D10FB3B}" type="datetimeFigureOut">
              <a:rPr lang="de-DE" smtClean="0"/>
              <a:pPr/>
              <a:t>08.03.23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20E3-EC33-4FF1-AD77-11EA70FC0B8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BC5D941-1376-F746-8E7D-AACA3566B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17" y="8041250"/>
            <a:ext cx="996655" cy="972000"/>
          </a:xfrm>
          <a:prstGeom prst="rect">
            <a:avLst/>
          </a:prstGeom>
        </p:spPr>
      </p:pic>
      <p:pic>
        <p:nvPicPr>
          <p:cNvPr id="18" name="Grafik 17" descr="Logo Oschatz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084" y="7977621"/>
            <a:ext cx="2592426" cy="54441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9586"/>
            <a:ext cx="6745660" cy="16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F7D9B2E-F8E2-44D6-945F-F4F26C11B9B4}"/>
              </a:ext>
            </a:extLst>
          </p:cNvPr>
          <p:cNvSpPr/>
          <p:nvPr/>
        </p:nvSpPr>
        <p:spPr>
          <a:xfrm>
            <a:off x="174948" y="45979"/>
            <a:ext cx="6611044" cy="1368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Zukunft vor Ort</a:t>
            </a:r>
          </a:p>
          <a:p>
            <a:pPr>
              <a:lnSpc>
                <a:spcPct val="150000"/>
              </a:lnSpc>
            </a:pPr>
            <a:r>
              <a:rPr lang="de-DE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Jobangebote in der Region Schkeuditz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39EB222-3FB8-4C70-B9E0-C53F55A88D21}"/>
              </a:ext>
            </a:extLst>
          </p:cNvPr>
          <p:cNvSpPr/>
          <p:nvPr/>
        </p:nvSpPr>
        <p:spPr>
          <a:xfrm>
            <a:off x="77373" y="4427984"/>
            <a:ext cx="6503440" cy="331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Wann?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Donnerstag,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20. April 2023 | 14 – 17 Uhr</a:t>
            </a:r>
          </a:p>
          <a:p>
            <a:endParaRPr lang="de-DE" sz="900" dirty="0">
              <a:latin typeface="Arial" pitchFamily="34" charset="0"/>
              <a:cs typeface="Arial" pitchFamily="34" charset="0"/>
            </a:endParaRPr>
          </a:p>
          <a:p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Wo? 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ASG Sachsen mbH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Industriestr. 34, 04435 Schkeuditz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r>
              <a:rPr lang="de-DE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Was?</a:t>
            </a:r>
          </a:p>
          <a:p>
            <a:pPr>
              <a:lnSpc>
                <a:spcPts val="21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• 20 regionale Unternehmen mit aktuellen Jobangeboten</a:t>
            </a:r>
          </a:p>
          <a:p>
            <a:pPr>
              <a:lnSpc>
                <a:spcPts val="21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• Alles rund um Job, Beruf und Weiterbildung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D96C4B7-B06A-4394-A5BC-7567A35DA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94" y="5076056"/>
            <a:ext cx="1282072" cy="128207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9DC0BCA-3B05-4F55-80CF-09F3B8A3F457}"/>
              </a:ext>
            </a:extLst>
          </p:cNvPr>
          <p:cNvSpPr txBox="1"/>
          <p:nvPr/>
        </p:nvSpPr>
        <p:spPr>
          <a:xfrm>
            <a:off x="5229200" y="6386083"/>
            <a:ext cx="1476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Veranstaltungen </a:t>
            </a:r>
            <a:b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online finden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B9A403C-95BE-4304-91C3-E7E72D579E2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6" y="8041250"/>
            <a:ext cx="1155700" cy="96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BE10B39-B8F6-47BE-921D-CC858717FF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84" y="8551929"/>
            <a:ext cx="2464168" cy="57441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933E019-F127-4017-92B9-E48624C364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" y="1547664"/>
            <a:ext cx="6746400" cy="29176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Macintosh PowerPoint</Application>
  <PresentationFormat>Bildschirmpräsentation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Larissa-Design</vt:lpstr>
      <vt:lpstr>PowerPoint-Präsentation</vt:lpstr>
    </vt:vector>
  </TitlesOfParts>
  <Company>Bundesagentur für Arbeit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WiktorowE</dc:creator>
  <cp:lastModifiedBy>Microsoft Office User</cp:lastModifiedBy>
  <cp:revision>74</cp:revision>
  <dcterms:created xsi:type="dcterms:W3CDTF">2011-07-08T08:12:45Z</dcterms:created>
  <dcterms:modified xsi:type="dcterms:W3CDTF">2023-03-08T11:21:55Z</dcterms:modified>
</cp:coreProperties>
</file>